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6" r:id="rId3"/>
    <p:sldId id="299" r:id="rId4"/>
    <p:sldId id="305" r:id="rId5"/>
    <p:sldId id="308" r:id="rId6"/>
    <p:sldId id="285" r:id="rId7"/>
    <p:sldId id="293" r:id="rId8"/>
    <p:sldId id="319" r:id="rId9"/>
    <p:sldId id="311" r:id="rId10"/>
    <p:sldId id="348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4660"/>
  </p:normalViewPr>
  <p:slideViewPr>
    <p:cSldViewPr>
      <p:cViewPr varScale="1">
        <p:scale>
          <a:sx n="83" d="100"/>
          <a:sy n="83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D925A-BCEB-4421-B4EF-493F84964498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E022A-9150-467E-B911-26C04648E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18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49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2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17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75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63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1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1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89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2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8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62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11A3-4CB0-44D2-AC78-1081D0641953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0AAD-269D-499F-9458-69883FAD0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9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エプソン父\デスクトップ\案件\桜セーバー\１０周年記念誌\someiyoshino\IMG_0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815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柏尾川のさくら</a:t>
            </a:r>
            <a:br>
              <a:rPr kumimoji="1" lang="en-US" altLang="ja-JP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sz="2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ウナシーなぞとき広場</a:t>
            </a:r>
            <a:endParaRPr kumimoji="1" lang="en-US" altLang="ja-JP" dirty="0">
              <a:solidFill>
                <a:schemeClr val="tx1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8</a:t>
            </a:r>
            <a:r>
              <a:rPr lang="ja-JP" altLang="en-US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4</a:t>
            </a:r>
            <a:r>
              <a:rPr lang="ja-JP" altLang="en-US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日　桜楽校</a:t>
            </a:r>
            <a:endParaRPr lang="en-US" altLang="ja-JP" dirty="0">
              <a:solidFill>
                <a:schemeClr val="tx1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戸塚桜セーバー</a:t>
            </a:r>
          </a:p>
        </p:txBody>
      </p:sp>
    </p:spTree>
    <p:extLst>
      <p:ext uri="{BB962C8B-B14F-4D97-AF65-F5344CB8AC3E}">
        <p14:creationId xmlns:p14="http://schemas.microsoft.com/office/powerpoint/2010/main" val="388874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木の枝の上にいる&#10;&#10;低い精度で自動的に生成された説明">
            <a:extLst>
              <a:ext uri="{FF2B5EF4-FFF2-40B4-BE49-F238E27FC236}">
                <a16:creationId xmlns:a16="http://schemas.microsoft.com/office/drawing/2014/main" id="{BAF79D68-FA59-21FD-198E-627391F16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18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50331_0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5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50328_1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76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50315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16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50315_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82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50331_0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50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3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9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011山桜２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33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20425_桜_X3_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15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</Words>
  <Application>Microsoft Office PowerPoint</Application>
  <PresentationFormat>画面に合わせる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AR P悠々ゴシック体E</vt:lpstr>
      <vt:lpstr>AR丸ゴシック体E</vt:lpstr>
      <vt:lpstr>游ゴシック</vt:lpstr>
      <vt:lpstr>Arial</vt:lpstr>
      <vt:lpstr>Calibri</vt:lpstr>
      <vt:lpstr>Office ​​テーマ</vt:lpstr>
      <vt:lpstr>柏尾川のさくら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柏尾川のさくらＭＡＰ</dc:title>
  <dc:creator>エプソン父</dc:creator>
  <cp:lastModifiedBy>駒井 登</cp:lastModifiedBy>
  <cp:revision>59</cp:revision>
  <dcterms:created xsi:type="dcterms:W3CDTF">2017-05-01T09:51:29Z</dcterms:created>
  <dcterms:modified xsi:type="dcterms:W3CDTF">2022-07-26T17:32:22Z</dcterms:modified>
</cp:coreProperties>
</file>