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95" r:id="rId3"/>
    <p:sldId id="329" r:id="rId4"/>
    <p:sldId id="296" r:id="rId5"/>
    <p:sldId id="299" r:id="rId6"/>
    <p:sldId id="302" r:id="rId7"/>
    <p:sldId id="304" r:id="rId8"/>
    <p:sldId id="332" r:id="rId9"/>
    <p:sldId id="305" r:id="rId10"/>
    <p:sldId id="306" r:id="rId11"/>
    <p:sldId id="308" r:id="rId12"/>
    <p:sldId id="284" r:id="rId13"/>
    <p:sldId id="324" r:id="rId14"/>
    <p:sldId id="285" r:id="rId15"/>
    <p:sldId id="290" r:id="rId16"/>
    <p:sldId id="293" r:id="rId17"/>
    <p:sldId id="316" r:id="rId18"/>
    <p:sldId id="337" r:id="rId19"/>
    <p:sldId id="319" r:id="rId20"/>
    <p:sldId id="321" r:id="rId21"/>
    <p:sldId id="323" r:id="rId22"/>
    <p:sldId id="310" r:id="rId23"/>
    <p:sldId id="262" r:id="rId24"/>
    <p:sldId id="352" r:id="rId25"/>
    <p:sldId id="353" r:id="rId26"/>
    <p:sldId id="355" r:id="rId27"/>
    <p:sldId id="351" r:id="rId28"/>
    <p:sldId id="334" r:id="rId29"/>
    <p:sldId id="354" r:id="rId30"/>
    <p:sldId id="356" r:id="rId31"/>
    <p:sldId id="357" r:id="rId32"/>
    <p:sldId id="350" r:id="rId33"/>
    <p:sldId id="330" r:id="rId34"/>
    <p:sldId id="311" r:id="rId35"/>
    <p:sldId id="312" r:id="rId36"/>
    <p:sldId id="313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269" r:id="rId49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E8E3BB-0B90-4F71-BC37-32F82E1D6FC0}" v="52" dt="2022-07-25T02:33:03.449"/>
    <p1510:client id="{BC9701F9-3C8A-4298-A27E-7B2146A15F25}" v="12" dt="2022-07-25T02:40:39.4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5" autoAdjust="0"/>
    <p:restoredTop sz="94660"/>
  </p:normalViewPr>
  <p:slideViewPr>
    <p:cSldViewPr>
      <p:cViewPr varScale="1">
        <p:scale>
          <a:sx n="83" d="100"/>
          <a:sy n="83" d="100"/>
        </p:scale>
        <p:origin x="157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駒井 登" userId="56f3b55ae2e6504d" providerId="LiveId" clId="{BC9701F9-3C8A-4298-A27E-7B2146A15F25}"/>
    <pc:docChg chg="custSel addSld modSld">
      <pc:chgData name="駒井 登" userId="56f3b55ae2e6504d" providerId="LiveId" clId="{BC9701F9-3C8A-4298-A27E-7B2146A15F25}" dt="2022-07-25T02:41:55.618" v="77" actId="207"/>
      <pc:docMkLst>
        <pc:docMk/>
      </pc:docMkLst>
      <pc:sldChg chg="modSp mod">
        <pc:chgData name="駒井 登" userId="56f3b55ae2e6504d" providerId="LiveId" clId="{BC9701F9-3C8A-4298-A27E-7B2146A15F25}" dt="2022-07-25T02:40:42.730" v="68" actId="6549"/>
        <pc:sldMkLst>
          <pc:docMk/>
          <pc:sldMk cId="3915277049" sldId="262"/>
        </pc:sldMkLst>
        <pc:spChg chg="mod">
          <ac:chgData name="駒井 登" userId="56f3b55ae2e6504d" providerId="LiveId" clId="{BC9701F9-3C8A-4298-A27E-7B2146A15F25}" dt="2022-07-25T02:40:42.730" v="68" actId="6549"/>
          <ac:spMkLst>
            <pc:docMk/>
            <pc:sldMk cId="3915277049" sldId="262"/>
            <ac:spMk id="3" creationId="{00000000-0000-0000-0000-000000000000}"/>
          </ac:spMkLst>
        </pc:spChg>
      </pc:sldChg>
      <pc:sldChg chg="modSp mod">
        <pc:chgData name="駒井 登" userId="56f3b55ae2e6504d" providerId="LiveId" clId="{BC9701F9-3C8A-4298-A27E-7B2146A15F25}" dt="2022-07-25T02:41:55.618" v="77" actId="207"/>
        <pc:sldMkLst>
          <pc:docMk/>
          <pc:sldMk cId="2025481445" sldId="332"/>
        </pc:sldMkLst>
        <pc:spChg chg="mod">
          <ac:chgData name="駒井 登" userId="56f3b55ae2e6504d" providerId="LiveId" clId="{BC9701F9-3C8A-4298-A27E-7B2146A15F25}" dt="2022-07-25T02:41:55.618" v="77" actId="207"/>
          <ac:spMkLst>
            <pc:docMk/>
            <pc:sldMk cId="2025481445" sldId="332"/>
            <ac:spMk id="3" creationId="{00000000-0000-0000-0000-000000000000}"/>
          </ac:spMkLst>
        </pc:spChg>
      </pc:sldChg>
      <pc:sldChg chg="modSp mod">
        <pc:chgData name="駒井 登" userId="56f3b55ae2e6504d" providerId="LiveId" clId="{BC9701F9-3C8A-4298-A27E-7B2146A15F25}" dt="2022-07-25T02:41:13.214" v="75" actId="207"/>
        <pc:sldMkLst>
          <pc:docMk/>
          <pc:sldMk cId="2914501172" sldId="337"/>
        </pc:sldMkLst>
        <pc:spChg chg="mod">
          <ac:chgData name="駒井 登" userId="56f3b55ae2e6504d" providerId="LiveId" clId="{BC9701F9-3C8A-4298-A27E-7B2146A15F25}" dt="2022-07-25T02:41:13.214" v="75" actId="207"/>
          <ac:spMkLst>
            <pc:docMk/>
            <pc:sldMk cId="2914501172" sldId="337"/>
            <ac:spMk id="3" creationId="{00000000-0000-0000-0000-000000000000}"/>
          </ac:spMkLst>
        </pc:spChg>
      </pc:sldChg>
      <pc:sldChg chg="modSp mod">
        <pc:chgData name="駒井 登" userId="56f3b55ae2e6504d" providerId="LiveId" clId="{BC9701F9-3C8A-4298-A27E-7B2146A15F25}" dt="2022-07-25T02:40:08.076" v="43"/>
        <pc:sldMkLst>
          <pc:docMk/>
          <pc:sldMk cId="3180364867" sldId="350"/>
        </pc:sldMkLst>
        <pc:spChg chg="mod">
          <ac:chgData name="駒井 登" userId="56f3b55ae2e6504d" providerId="LiveId" clId="{BC9701F9-3C8A-4298-A27E-7B2146A15F25}" dt="2022-07-25T02:40:08.076" v="43"/>
          <ac:spMkLst>
            <pc:docMk/>
            <pc:sldMk cId="3180364867" sldId="350"/>
            <ac:spMk id="2" creationId="{00000000-0000-0000-0000-000000000000}"/>
          </ac:spMkLst>
        </pc:spChg>
      </pc:sldChg>
      <pc:sldChg chg="addSp delSp modSp new mod modClrScheme chgLayout">
        <pc:chgData name="駒井 登" userId="56f3b55ae2e6504d" providerId="LiveId" clId="{BC9701F9-3C8A-4298-A27E-7B2146A15F25}" dt="2022-07-25T02:37:53.521" v="8" actId="26606"/>
        <pc:sldMkLst>
          <pc:docMk/>
          <pc:sldMk cId="2708780699" sldId="352"/>
        </pc:sldMkLst>
        <pc:spChg chg="del">
          <ac:chgData name="駒井 登" userId="56f3b55ae2e6504d" providerId="LiveId" clId="{BC9701F9-3C8A-4298-A27E-7B2146A15F25}" dt="2022-07-25T02:36:54.851" v="1" actId="26606"/>
          <ac:spMkLst>
            <pc:docMk/>
            <pc:sldMk cId="2708780699" sldId="352"/>
            <ac:spMk id="2" creationId="{6BE3D84B-3227-3F85-9B41-D840EEC3FBA7}"/>
          </ac:spMkLst>
        </pc:spChg>
        <pc:spChg chg="del">
          <ac:chgData name="駒井 登" userId="56f3b55ae2e6504d" providerId="LiveId" clId="{BC9701F9-3C8A-4298-A27E-7B2146A15F25}" dt="2022-07-25T02:36:54.851" v="1" actId="26606"/>
          <ac:spMkLst>
            <pc:docMk/>
            <pc:sldMk cId="2708780699" sldId="352"/>
            <ac:spMk id="3" creationId="{F25B812C-5BC5-CC34-254E-C362B4D180AF}"/>
          </ac:spMkLst>
        </pc:spChg>
        <pc:picChg chg="add mod">
          <ac:chgData name="駒井 登" userId="56f3b55ae2e6504d" providerId="LiveId" clId="{BC9701F9-3C8A-4298-A27E-7B2146A15F25}" dt="2022-07-25T02:37:53.521" v="8" actId="26606"/>
          <ac:picMkLst>
            <pc:docMk/>
            <pc:sldMk cId="2708780699" sldId="352"/>
            <ac:picMk id="5" creationId="{92CDF3E8-B99A-EF02-8B69-758DE04BF0A8}"/>
          </ac:picMkLst>
        </pc:picChg>
      </pc:sldChg>
      <pc:sldChg chg="addSp modSp new mod modClrScheme chgLayout">
        <pc:chgData name="駒井 登" userId="56f3b55ae2e6504d" providerId="LiveId" clId="{BC9701F9-3C8A-4298-A27E-7B2146A15F25}" dt="2022-07-25T02:38:12.960" v="12" actId="26606"/>
        <pc:sldMkLst>
          <pc:docMk/>
          <pc:sldMk cId="930774382" sldId="353"/>
        </pc:sldMkLst>
        <pc:picChg chg="add mod">
          <ac:chgData name="駒井 登" userId="56f3b55ae2e6504d" providerId="LiveId" clId="{BC9701F9-3C8A-4298-A27E-7B2146A15F25}" dt="2022-07-25T02:38:12.960" v="12" actId="26606"/>
          <ac:picMkLst>
            <pc:docMk/>
            <pc:sldMk cId="930774382" sldId="353"/>
            <ac:picMk id="3" creationId="{F3035C75-BDDB-5E7C-5093-E1949F6576A4}"/>
          </ac:picMkLst>
        </pc:picChg>
      </pc:sldChg>
      <pc:sldChg chg="addSp delSp modSp new mod">
        <pc:chgData name="駒井 登" userId="56f3b55ae2e6504d" providerId="LiveId" clId="{BC9701F9-3C8A-4298-A27E-7B2146A15F25}" dt="2022-07-25T02:39:01.556" v="22" actId="26606"/>
        <pc:sldMkLst>
          <pc:docMk/>
          <pc:sldMk cId="710592136" sldId="354"/>
        </pc:sldMkLst>
        <pc:spChg chg="del">
          <ac:chgData name="駒井 登" userId="56f3b55ae2e6504d" providerId="LiveId" clId="{BC9701F9-3C8A-4298-A27E-7B2146A15F25}" dt="2022-07-25T02:39:01.556" v="22" actId="26606"/>
          <ac:spMkLst>
            <pc:docMk/>
            <pc:sldMk cId="710592136" sldId="354"/>
            <ac:spMk id="2" creationId="{6BB02D11-68AF-C9A5-C673-75F3FEF80072}"/>
          </ac:spMkLst>
        </pc:spChg>
        <pc:spChg chg="del">
          <ac:chgData name="駒井 登" userId="56f3b55ae2e6504d" providerId="LiveId" clId="{BC9701F9-3C8A-4298-A27E-7B2146A15F25}" dt="2022-07-25T02:38:56.587" v="19" actId="931"/>
          <ac:spMkLst>
            <pc:docMk/>
            <pc:sldMk cId="710592136" sldId="354"/>
            <ac:spMk id="3" creationId="{63FAEA0E-3CA8-9D87-2150-6A90828B13C3}"/>
          </ac:spMkLst>
        </pc:spChg>
        <pc:picChg chg="add mod">
          <ac:chgData name="駒井 登" userId="56f3b55ae2e6504d" providerId="LiveId" clId="{BC9701F9-3C8A-4298-A27E-7B2146A15F25}" dt="2022-07-25T02:39:01.556" v="22" actId="26606"/>
          <ac:picMkLst>
            <pc:docMk/>
            <pc:sldMk cId="710592136" sldId="354"/>
            <ac:picMk id="5" creationId="{75713E19-8244-80E8-8765-B7F8FB2F74FC}"/>
          </ac:picMkLst>
        </pc:picChg>
      </pc:sldChg>
      <pc:sldChg chg="addSp modSp new mod modClrScheme chgLayout">
        <pc:chgData name="駒井 登" userId="56f3b55ae2e6504d" providerId="LiveId" clId="{BC9701F9-3C8A-4298-A27E-7B2146A15F25}" dt="2022-07-25T02:38:25.881" v="16" actId="962"/>
        <pc:sldMkLst>
          <pc:docMk/>
          <pc:sldMk cId="2507607904" sldId="355"/>
        </pc:sldMkLst>
        <pc:picChg chg="add mod">
          <ac:chgData name="駒井 登" userId="56f3b55ae2e6504d" providerId="LiveId" clId="{BC9701F9-3C8A-4298-A27E-7B2146A15F25}" dt="2022-07-25T02:38:25.881" v="16" actId="962"/>
          <ac:picMkLst>
            <pc:docMk/>
            <pc:sldMk cId="2507607904" sldId="355"/>
            <ac:picMk id="3" creationId="{EBD6156F-9CF0-B62A-DFB8-DC2A77232B62}"/>
          </ac:picMkLst>
        </pc:picChg>
      </pc:sldChg>
      <pc:sldChg chg="addSp delSp modSp new mod">
        <pc:chgData name="駒井 登" userId="56f3b55ae2e6504d" providerId="LiveId" clId="{BC9701F9-3C8A-4298-A27E-7B2146A15F25}" dt="2022-07-25T02:39:21.274" v="26" actId="962"/>
        <pc:sldMkLst>
          <pc:docMk/>
          <pc:sldMk cId="604208108" sldId="356"/>
        </pc:sldMkLst>
        <pc:spChg chg="del">
          <ac:chgData name="駒井 登" userId="56f3b55ae2e6504d" providerId="LiveId" clId="{BC9701F9-3C8A-4298-A27E-7B2146A15F25}" dt="2022-07-25T02:39:21.071" v="24" actId="26606"/>
          <ac:spMkLst>
            <pc:docMk/>
            <pc:sldMk cId="604208108" sldId="356"/>
            <ac:spMk id="2" creationId="{5C13161E-170B-B4B0-7DAB-778166324DFC}"/>
          </ac:spMkLst>
        </pc:spChg>
        <pc:spChg chg="del">
          <ac:chgData name="駒井 登" userId="56f3b55ae2e6504d" providerId="LiveId" clId="{BC9701F9-3C8A-4298-A27E-7B2146A15F25}" dt="2022-07-25T02:39:18.134" v="23" actId="931"/>
          <ac:spMkLst>
            <pc:docMk/>
            <pc:sldMk cId="604208108" sldId="356"/>
            <ac:spMk id="3" creationId="{27045405-CBAE-39AB-4391-C4F7603DB10C}"/>
          </ac:spMkLst>
        </pc:spChg>
        <pc:picChg chg="add mod">
          <ac:chgData name="駒井 登" userId="56f3b55ae2e6504d" providerId="LiveId" clId="{BC9701F9-3C8A-4298-A27E-7B2146A15F25}" dt="2022-07-25T02:39:21.274" v="26" actId="962"/>
          <ac:picMkLst>
            <pc:docMk/>
            <pc:sldMk cId="604208108" sldId="356"/>
            <ac:picMk id="5" creationId="{7844410F-448A-7527-76DB-CCC251984FFF}"/>
          </ac:picMkLst>
        </pc:picChg>
      </pc:sldChg>
      <pc:sldChg chg="addSp delSp modSp new mod">
        <pc:chgData name="駒井 登" userId="56f3b55ae2e6504d" providerId="LiveId" clId="{BC9701F9-3C8A-4298-A27E-7B2146A15F25}" dt="2022-07-25T02:39:43.398" v="30" actId="962"/>
        <pc:sldMkLst>
          <pc:docMk/>
          <pc:sldMk cId="1021305129" sldId="357"/>
        </pc:sldMkLst>
        <pc:spChg chg="del">
          <ac:chgData name="駒井 登" userId="56f3b55ae2e6504d" providerId="LiveId" clId="{BC9701F9-3C8A-4298-A27E-7B2146A15F25}" dt="2022-07-25T02:39:43.195" v="28" actId="26606"/>
          <ac:spMkLst>
            <pc:docMk/>
            <pc:sldMk cId="1021305129" sldId="357"/>
            <ac:spMk id="2" creationId="{2D7CF0AA-5BE3-04A4-493E-03ACF92A5562}"/>
          </ac:spMkLst>
        </pc:spChg>
        <pc:spChg chg="del">
          <ac:chgData name="駒井 登" userId="56f3b55ae2e6504d" providerId="LiveId" clId="{BC9701F9-3C8A-4298-A27E-7B2146A15F25}" dt="2022-07-25T02:39:39.445" v="27" actId="931"/>
          <ac:spMkLst>
            <pc:docMk/>
            <pc:sldMk cId="1021305129" sldId="357"/>
            <ac:spMk id="3" creationId="{A6888487-418C-9AFA-3963-C27A0BDA8DC3}"/>
          </ac:spMkLst>
        </pc:spChg>
        <pc:picChg chg="add mod">
          <ac:chgData name="駒井 登" userId="56f3b55ae2e6504d" providerId="LiveId" clId="{BC9701F9-3C8A-4298-A27E-7B2146A15F25}" dt="2022-07-25T02:39:43.398" v="30" actId="962"/>
          <ac:picMkLst>
            <pc:docMk/>
            <pc:sldMk cId="1021305129" sldId="357"/>
            <ac:picMk id="5" creationId="{63508A14-D13D-3894-3742-5495BD071BC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2D925A-BCEB-4421-B4EF-493F84964498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E022A-9150-467E-B911-26C04648E7D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1183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62979-3D06-4A61-A31A-0348392354A2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8015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498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4629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1170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6775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1632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9197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5134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4892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825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850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E11A3-4CB0-44D2-AC78-1081D0641953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8628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E11A3-4CB0-44D2-AC78-1081D0641953}" type="datetimeFigureOut">
              <a:rPr kumimoji="1" lang="ja-JP" altLang="en-US" smtClean="0"/>
              <a:t>2022/7/25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F50AAD-269D-499F-9458-69883FAD077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297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&#12458;&#12458;&#12471;&#12510;&#26716;.pptx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&#23665;&#26716;.pptx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&#27178;&#27996;&#32203;&#26716;.pptx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26579;&#20117;&#21513;&#37326;.pptx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akurasaver.com/totsuka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&#38306;&#23665;.pptx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12362;&#12363;&#12417;&#26716;.pptx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エプソン父\デスクトップ\案件\桜セーバー\１０周年記念誌\someiyoshino\IMG_0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78151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>
                <a:latin typeface="AR P悠々ゴシック体E" panose="040B0900000000000000" pitchFamily="50" charset="-128"/>
                <a:ea typeface="AR P悠々ゴシック体E" panose="040B0900000000000000" pitchFamily="50" charset="-128"/>
              </a:rPr>
              <a:t>柏尾川のさくら</a:t>
            </a:r>
            <a:br>
              <a:rPr kumimoji="1" lang="en-US" altLang="ja-JP" dirty="0">
                <a:latin typeface="AR P悠々ゴシック体E" panose="040B0900000000000000" pitchFamily="50" charset="-128"/>
                <a:ea typeface="AR P悠々ゴシック体E" panose="040B0900000000000000" pitchFamily="50" charset="-128"/>
              </a:rPr>
            </a:br>
            <a:endParaRPr kumimoji="1" lang="ja-JP" altLang="en-US" sz="2800" dirty="0">
              <a:latin typeface="AR P悠々ゴシック体E" panose="040B0900000000000000" pitchFamily="50" charset="-128"/>
              <a:ea typeface="AR P悠々ゴシック体E" panose="040B0900000000000000" pitchFamily="50" charset="-128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ja-JP" altLang="en-US" dirty="0">
                <a:solidFill>
                  <a:schemeClr val="tx1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ウナシーなぞとき広場</a:t>
            </a:r>
            <a:endParaRPr kumimoji="1" lang="en-US" altLang="ja-JP" dirty="0">
              <a:solidFill>
                <a:schemeClr val="tx1"/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lang="en-US" altLang="ja-JP" dirty="0">
                <a:solidFill>
                  <a:schemeClr val="tx1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8</a:t>
            </a:r>
            <a:r>
              <a:rPr lang="ja-JP" altLang="en-US" dirty="0">
                <a:solidFill>
                  <a:schemeClr val="tx1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月</a:t>
            </a:r>
            <a:r>
              <a:rPr lang="en-US" altLang="ja-JP" dirty="0">
                <a:solidFill>
                  <a:schemeClr val="tx1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4</a:t>
            </a:r>
            <a:r>
              <a:rPr lang="ja-JP" altLang="en-US" dirty="0">
                <a:solidFill>
                  <a:schemeClr val="tx1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日　桜楽校</a:t>
            </a:r>
            <a:endParaRPr lang="en-US" altLang="ja-JP" dirty="0">
              <a:solidFill>
                <a:schemeClr val="tx1"/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戸塚桜セーバー</a:t>
            </a:r>
          </a:p>
        </p:txBody>
      </p:sp>
    </p:spTree>
    <p:extLst>
      <p:ext uri="{BB962C8B-B14F-4D97-AF65-F5344CB8AC3E}">
        <p14:creationId xmlns:p14="http://schemas.microsoft.com/office/powerpoint/2010/main" val="3888742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140318_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650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0315_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822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オオシマサクラ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撮影者 </a:t>
            </a:r>
            <a:r>
              <a:rPr lang="en-US" altLang="ja-JP" dirty="0"/>
              <a:t>: </a:t>
            </a:r>
            <a:r>
              <a:rPr lang="ja-JP" altLang="en-US" dirty="0"/>
              <a:t>満井勉</a:t>
            </a:r>
          </a:p>
        </p:txBody>
      </p:sp>
    </p:spTree>
    <p:extLst>
      <p:ext uri="{BB962C8B-B14F-4D97-AF65-F5344CB8AC3E}">
        <p14:creationId xmlns:p14="http://schemas.microsoft.com/office/powerpoint/2010/main" val="2531245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ooshima\IMG_0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7743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hlinkClick r:id="rId3" action="ppaction://hlinkpres?slideindex=1&amp;slidetitle="/>
              </a:rPr>
              <a:t>オオシマ桜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花は白く葉と同時に咲きます。</a:t>
            </a:r>
            <a:endParaRPr kumimoji="1" lang="en-US" altLang="ja-JP" dirty="0"/>
          </a:p>
          <a:p>
            <a:r>
              <a:rPr lang="ja-JP" altLang="en-US" dirty="0"/>
              <a:t>Ｂ・Ｄエリアに多く植樹されています。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8630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0331_0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4502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0329_05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84233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IMG_03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3193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ヤマザクラ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撮影者 </a:t>
            </a:r>
            <a:r>
              <a:rPr lang="en-US" altLang="ja-JP" dirty="0"/>
              <a:t>: </a:t>
            </a:r>
            <a:r>
              <a:rPr lang="ja-JP" altLang="en-US" dirty="0"/>
              <a:t>満井勉</a:t>
            </a:r>
          </a:p>
        </p:txBody>
      </p:sp>
    </p:spTree>
    <p:extLst>
      <p:ext uri="{BB962C8B-B14F-4D97-AF65-F5344CB8AC3E}">
        <p14:creationId xmlns:p14="http://schemas.microsoft.com/office/powerpoint/2010/main" val="1254061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yamazakura\IMG_03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7620000" cy="50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hlinkClick r:id="rId3" action="ppaction://hlinkpres?slideindex=1&amp;slidetitle="/>
              </a:rPr>
              <a:t>山桜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ja-JP" altLang="en-US" dirty="0">
                <a:solidFill>
                  <a:schemeClr val="bg1"/>
                </a:solidFill>
              </a:rPr>
              <a:t>小ぶりの白い花を咲かせます</a:t>
            </a:r>
            <a:r>
              <a:rPr lang="ja-JP" altLang="en-US" dirty="0"/>
              <a:t>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14501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D011山桜２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333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ソメイヨシノ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撮影者 </a:t>
            </a:r>
            <a:r>
              <a:rPr lang="en-US" altLang="ja-JP" dirty="0"/>
              <a:t>: </a:t>
            </a:r>
            <a:r>
              <a:rPr lang="ja-JP" altLang="en-US" dirty="0"/>
              <a:t>満井勉</a:t>
            </a:r>
          </a:p>
        </p:txBody>
      </p:sp>
    </p:spTree>
    <p:extLst>
      <p:ext uri="{BB962C8B-B14F-4D97-AF65-F5344CB8AC3E}">
        <p14:creationId xmlns:p14="http://schemas.microsoft.com/office/powerpoint/2010/main" val="3260322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IMG_03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2271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IMG_03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円/楕円 2"/>
          <p:cNvSpPr/>
          <p:nvPr/>
        </p:nvSpPr>
        <p:spPr>
          <a:xfrm>
            <a:off x="539552" y="5589240"/>
            <a:ext cx="648072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476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ヨコハマヒザクラ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撮影者 </a:t>
            </a:r>
            <a:r>
              <a:rPr lang="en-US" altLang="ja-JP" dirty="0"/>
              <a:t>: </a:t>
            </a:r>
            <a:r>
              <a:rPr lang="ja-JP" altLang="en-US" dirty="0"/>
              <a:t>満井勉</a:t>
            </a:r>
          </a:p>
        </p:txBody>
      </p:sp>
    </p:spTree>
    <p:extLst>
      <p:ext uri="{BB962C8B-B14F-4D97-AF65-F5344CB8AC3E}">
        <p14:creationId xmlns:p14="http://schemas.microsoft.com/office/powerpoint/2010/main" val="24354157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yokohamahizakura\20150328_0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44600"/>
            <a:ext cx="7620000" cy="50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hlinkClick r:id="rId3" action="ppaction://hlinkpres?slideindex=1&amp;slidetitle="/>
              </a:rPr>
              <a:t>横浜緋桜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横浜発祥の桜です。</a:t>
            </a:r>
          </a:p>
        </p:txBody>
      </p:sp>
    </p:spTree>
    <p:extLst>
      <p:ext uri="{BB962C8B-B14F-4D97-AF65-F5344CB8AC3E}">
        <p14:creationId xmlns:p14="http://schemas.microsoft.com/office/powerpoint/2010/main" val="3915277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木の枝に咲いている花&#10;&#10;自動的に生成された説明">
            <a:extLst>
              <a:ext uri="{FF2B5EF4-FFF2-40B4-BE49-F238E27FC236}">
                <a16:creationId xmlns:a16="http://schemas.microsoft.com/office/drawing/2014/main" id="{92CDF3E8-B99A-EF02-8B69-758DE04BF0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9" r="960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8780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ピンクの花が咲いている木&#10;&#10;自動的に生成された説明">
            <a:extLst>
              <a:ext uri="{FF2B5EF4-FFF2-40B4-BE49-F238E27FC236}">
                <a16:creationId xmlns:a16="http://schemas.microsoft.com/office/drawing/2014/main" id="{F3035C75-BDDB-5E7C-5093-E1949F6576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r="-1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07743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ピンクの花が咲いている&#10;&#10;自動的に生成された説明">
            <a:extLst>
              <a:ext uri="{FF2B5EF4-FFF2-40B4-BE49-F238E27FC236}">
                <a16:creationId xmlns:a16="http://schemas.microsoft.com/office/drawing/2014/main" id="{EBD6156F-9CF0-B62A-DFB8-DC2A77232B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" r="9958" b="-1"/>
          <a:stretch/>
        </p:blipFill>
        <p:spPr>
          <a:xfrm>
            <a:off x="20" y="10"/>
            <a:ext cx="9143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6079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dirty="0"/>
              <a:t>フゲンゾウ</a:t>
            </a:r>
            <a:br>
              <a:rPr lang="en-US" altLang="ja-JP" dirty="0"/>
            </a:br>
            <a:endParaRPr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撮影者 </a:t>
            </a:r>
            <a:r>
              <a:rPr lang="en-US" altLang="ja-JP" dirty="0"/>
              <a:t>: </a:t>
            </a:r>
            <a:r>
              <a:rPr lang="ja-JP" altLang="en-US" dirty="0"/>
              <a:t>満井勉</a:t>
            </a:r>
          </a:p>
        </p:txBody>
      </p:sp>
    </p:spTree>
    <p:extLst>
      <p:ext uri="{BB962C8B-B14F-4D97-AF65-F5344CB8AC3E}">
        <p14:creationId xmlns:p14="http://schemas.microsoft.com/office/powerpoint/2010/main" val="2580404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ichiyo\20150419_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0000"/>
            <a:ext cx="7620000" cy="50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フゲンゾウ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関山と同じく八重咲きで、白い花で関山と同時期に咲きます。</a:t>
            </a:r>
          </a:p>
        </p:txBody>
      </p:sp>
    </p:spTree>
    <p:extLst>
      <p:ext uri="{BB962C8B-B14F-4D97-AF65-F5344CB8AC3E}">
        <p14:creationId xmlns:p14="http://schemas.microsoft.com/office/powerpoint/2010/main" val="14009690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木の枝で植えている植物&#10;&#10;低い精度で自動的に生成された説明">
            <a:extLst>
              <a:ext uri="{FF2B5EF4-FFF2-40B4-BE49-F238E27FC236}">
                <a16:creationId xmlns:a16="http://schemas.microsoft.com/office/drawing/2014/main" id="{75713E19-8244-80E8-8765-B7F8FB2F7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" r="10358" b="-1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710592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エプソン父\デスクトップ\案件\桜セーバー\１０周年記念誌\someiyoshino\20120408_桜_7D_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" y="260648"/>
            <a:ext cx="939410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hlinkClick r:id="rId3" action="ppaction://hlinkpres?slideindex=1&amp;slidetitle="/>
              </a:rPr>
              <a:t>染井吉野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柏尾川の</a:t>
            </a:r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桜の多くは染井吉野です。</a:t>
            </a:r>
            <a:endParaRPr lang="en-US" altLang="ja-JP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  <a:hlinkClick r:id="rId4"/>
              </a:rPr>
              <a:t>管理区域のご紹介</a:t>
            </a:r>
            <a:r>
              <a:rPr kumimoji="1"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ＡエリアからＤエリア</a:t>
            </a:r>
            <a:endParaRPr kumimoji="1" lang="en-US" altLang="ja-JP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kumimoji="1"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Ａエリアなら夜桜も楽しめます。</a:t>
            </a:r>
            <a:endParaRPr kumimoji="1" lang="en-US" altLang="ja-JP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r>
              <a:rPr lang="ja-JP" altLang="en-US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ＢエリアＤエリアは若い染井吉野も多いです。</a:t>
            </a:r>
            <a:endParaRPr kumimoji="1" lang="ja-JP" altLang="en-US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5708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ピンクの花が咲いている植物&#10;&#10;中程度の精度で自動的に生成された説明">
            <a:extLst>
              <a:ext uri="{FF2B5EF4-FFF2-40B4-BE49-F238E27FC236}">
                <a16:creationId xmlns:a16="http://schemas.microsoft.com/office/drawing/2014/main" id="{7844410F-448A-7527-76DB-CCC251984F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99" b="-1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604208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花が咲いている植物&#10;&#10;自動的に生成された説明">
            <a:extLst>
              <a:ext uri="{FF2B5EF4-FFF2-40B4-BE49-F238E27FC236}">
                <a16:creationId xmlns:a16="http://schemas.microsoft.com/office/drawing/2014/main" id="{63508A14-D13D-3894-3742-5495BD071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r="7601" b="-1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021305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カンザン</a:t>
            </a:r>
            <a:br>
              <a:rPr lang="en-US" altLang="ja-JP" dirty="0"/>
            </a:br>
            <a:r>
              <a:rPr lang="ja-JP" altLang="en-US" dirty="0"/>
              <a:t>八重桜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撮影者 </a:t>
            </a:r>
            <a:r>
              <a:rPr lang="en-US" altLang="ja-JP" dirty="0"/>
              <a:t>: </a:t>
            </a:r>
            <a:r>
              <a:rPr lang="ja-JP" altLang="en-US" dirty="0"/>
              <a:t>満井勉</a:t>
            </a:r>
          </a:p>
        </p:txBody>
      </p:sp>
    </p:spTree>
    <p:extLst>
      <p:ext uri="{BB962C8B-B14F-4D97-AF65-F5344CB8AC3E}">
        <p14:creationId xmlns:p14="http://schemas.microsoft.com/office/powerpoint/2010/main" val="31803648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kanzan\2013_0414_7D_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1268760"/>
            <a:ext cx="9518352" cy="6347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hlinkClick r:id="rId3" action="ppaction://hlinkpres?slideindex=1&amp;slidetitle="/>
              </a:rPr>
              <a:t>関山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八重咲き桜で、</a:t>
            </a:r>
            <a:r>
              <a:rPr kumimoji="1" lang="en-US" altLang="ja-JP" dirty="0"/>
              <a:t>4</a:t>
            </a:r>
            <a:r>
              <a:rPr lang="ja-JP" altLang="en-US" dirty="0"/>
              <a:t>月</a:t>
            </a:r>
            <a:r>
              <a:rPr kumimoji="1" lang="ja-JP" altLang="en-US" dirty="0"/>
              <a:t>中旬頃まで見ることができます。</a:t>
            </a:r>
            <a:endParaRPr kumimoji="1" lang="en-US" altLang="ja-JP" dirty="0"/>
          </a:p>
          <a:p>
            <a:r>
              <a:rPr lang="ja-JP" altLang="en-US" dirty="0"/>
              <a:t>濃いピンク色の桜です。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89182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20425_桜_X3_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41502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4_0412_5D2_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630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IMG_05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2546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エプソン父\デスクトップ\案件\桜セーバー\１０周年記念誌\someiyoshino\20120408_桜_7D_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" y="260648"/>
            <a:ext cx="939410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柏尾川プロムナード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21966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屋外, 道路, 男, ストリート が含まれている画像&#10;&#10;自動的に生成された説明">
            <a:extLst>
              <a:ext uri="{FF2B5EF4-FFF2-40B4-BE49-F238E27FC236}">
                <a16:creationId xmlns:a16="http://schemas.microsoft.com/office/drawing/2014/main" id="{78596692-D189-1F62-3D3D-49537C81F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7" r="5972" b="-1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12106814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屋外, 草, 木, 工場 が含まれている画像&#10;&#10;自動的に生成された説明">
            <a:extLst>
              <a:ext uri="{FF2B5EF4-FFF2-40B4-BE49-F238E27FC236}">
                <a16:creationId xmlns:a16="http://schemas.microsoft.com/office/drawing/2014/main" id="{EE24A4BF-1E40-DE9E-8021-9A024D39E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" r="9860" b="-1"/>
          <a:stretch/>
        </p:blipFill>
        <p:spPr>
          <a:xfrm>
            <a:off x="20" y="10"/>
            <a:ext cx="9143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6732337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0331_0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7500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台の上に置かれた新聞紙&#10;&#10;中程度の精度で自動的に生成された説明">
            <a:extLst>
              <a:ext uri="{FF2B5EF4-FFF2-40B4-BE49-F238E27FC236}">
                <a16:creationId xmlns:a16="http://schemas.microsoft.com/office/drawing/2014/main" id="{FF82A4EE-EAD9-14B3-686D-C34F752FF6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 b="22504"/>
          <a:stretch/>
        </p:blipFill>
        <p:spPr>
          <a:xfrm>
            <a:off x="457200" y="1600200"/>
            <a:ext cx="8229600" cy="4525963"/>
          </a:xfrm>
          <a:noFill/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kumimoji="1" lang="ja-JP" altLang="en-US" dirty="0"/>
              <a:t>桜のプレートづくり</a:t>
            </a:r>
          </a:p>
        </p:txBody>
      </p:sp>
    </p:spTree>
    <p:extLst>
      <p:ext uri="{BB962C8B-B14F-4D97-AF65-F5344CB8AC3E}">
        <p14:creationId xmlns:p14="http://schemas.microsoft.com/office/powerpoint/2010/main" val="40119674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歯ブラシを持っている手&#10;&#10;中程度の精度で自動的に生成された説明">
            <a:extLst>
              <a:ext uri="{FF2B5EF4-FFF2-40B4-BE49-F238E27FC236}">
                <a16:creationId xmlns:a16="http://schemas.microsoft.com/office/drawing/2014/main" id="{5B88D450-C290-0559-73C3-1041FAFE3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17" y="68263"/>
            <a:ext cx="8961966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2287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屋内, 誕生日, ケーキ, 子供 が含まれている画像&#10;&#10;自動的に生成された説明">
            <a:extLst>
              <a:ext uri="{FF2B5EF4-FFF2-40B4-BE49-F238E27FC236}">
                <a16:creationId xmlns:a16="http://schemas.microsoft.com/office/drawing/2014/main" id="{94940830-EC20-2DA5-E153-7D73633A551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47506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人, 屋内, 子供, 若い が含まれている画像&#10;&#10;自動的に生成された説明">
            <a:extLst>
              <a:ext uri="{FF2B5EF4-FFF2-40B4-BE49-F238E27FC236}">
                <a16:creationId xmlns:a16="http://schemas.microsoft.com/office/drawing/2014/main" id="{58ED5E5C-D6AE-ADF7-3F53-11CFEB312C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05336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キスト, 人, テーブル, 紙 が含まれている画像&#10;&#10;自動的に生成された説明">
            <a:extLst>
              <a:ext uri="{FF2B5EF4-FFF2-40B4-BE49-F238E27FC236}">
                <a16:creationId xmlns:a16="http://schemas.microsoft.com/office/drawing/2014/main" id="{46FCE472-5922-1F41-E724-99598A79B2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r="2" b="2"/>
          <a:stretch/>
        </p:blipFill>
        <p:spPr>
          <a:xfrm>
            <a:off x="90488" y="68263"/>
            <a:ext cx="8963025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531534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ーブルに置いている数々の本&#10;&#10;中程度の精度で自動的に生成された説明">
            <a:extLst>
              <a:ext uri="{FF2B5EF4-FFF2-40B4-BE49-F238E27FC236}">
                <a16:creationId xmlns:a16="http://schemas.microsoft.com/office/drawing/2014/main" id="{299336D9-C800-602C-3987-37E93386BB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86011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木の枝の上にいる&#10;&#10;低い精度で自動的に生成された説明">
            <a:extLst>
              <a:ext uri="{FF2B5EF4-FFF2-40B4-BE49-F238E27FC236}">
                <a16:creationId xmlns:a16="http://schemas.microsoft.com/office/drawing/2014/main" id="{BAF79D68-FA59-21FD-198E-627391F163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51871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公園に立つ男性&#10;&#10;中程度の精度で自動的に生成された説明">
            <a:extLst>
              <a:ext uri="{FF2B5EF4-FFF2-40B4-BE49-F238E27FC236}">
                <a16:creationId xmlns:a16="http://schemas.microsoft.com/office/drawing/2014/main" id="{0D3487A0-49BA-ED4A-63CC-1175D89DB2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4510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-27715"/>
            <a:ext cx="10101446" cy="6734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柏尾川さくらＭＡＰ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251520" y="2132855"/>
            <a:ext cx="96490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latin typeface="ＤＦ平成明朝体W7" panose="02020709000000000000" pitchFamily="17" charset="-128"/>
                <a:ea typeface="ＤＦ平成明朝体W7" panose="02020709000000000000" pitchFamily="17" charset="-128"/>
              </a:rPr>
              <a:t>　　　柏尾川の桜の紹介は以上です。</a:t>
            </a:r>
            <a:endParaRPr lang="en-US" altLang="ja-JP" sz="3200" dirty="0">
              <a:latin typeface="ＤＦ平成明朝体W7" panose="02020709000000000000" pitchFamily="17" charset="-128"/>
              <a:ea typeface="ＤＦ平成明朝体W7" panose="02020709000000000000" pitchFamily="17" charset="-128"/>
            </a:endParaRPr>
          </a:p>
          <a:p>
            <a:endParaRPr lang="en-US" altLang="ja-JP" sz="3200" dirty="0">
              <a:latin typeface="ＤＦ平成明朝体W7" panose="02020709000000000000" pitchFamily="17" charset="-128"/>
              <a:ea typeface="ＤＦ平成明朝体W7" panose="02020709000000000000" pitchFamily="17" charset="-128"/>
            </a:endParaRPr>
          </a:p>
          <a:p>
            <a:r>
              <a:rPr lang="ja-JP" altLang="en-US" sz="3200" dirty="0">
                <a:latin typeface="ＤＦ平成明朝体W7" panose="02020709000000000000" pitchFamily="17" charset="-128"/>
                <a:ea typeface="ＤＦ平成明朝体W7" panose="02020709000000000000" pitchFamily="17" charset="-128"/>
              </a:rPr>
              <a:t>　　　　ありがとうございました。</a:t>
            </a:r>
            <a:endParaRPr lang="en-US" altLang="ja-JP" sz="3200" dirty="0">
              <a:latin typeface="ＤＦ平成明朝体W7" panose="02020709000000000000" pitchFamily="17" charset="-128"/>
              <a:ea typeface="ＤＦ平成明朝体W7" panose="02020709000000000000" pitchFamily="17" charset="-128"/>
            </a:endParaRPr>
          </a:p>
          <a:p>
            <a:endParaRPr lang="en-US" altLang="ja-JP" sz="3200" dirty="0">
              <a:latin typeface="ＤＦ平成明朝体W7" panose="02020709000000000000" pitchFamily="17" charset="-128"/>
              <a:ea typeface="ＤＦ平成明朝体W7" panose="02020709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00180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0328_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7660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IMG_04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7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755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オカメサクラ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撮影者 </a:t>
            </a:r>
            <a:r>
              <a:rPr lang="en-US" altLang="ja-JP" dirty="0"/>
              <a:t>: </a:t>
            </a:r>
            <a:r>
              <a:rPr lang="ja-JP" altLang="en-US" dirty="0"/>
              <a:t>満井勉</a:t>
            </a:r>
          </a:p>
        </p:txBody>
      </p:sp>
    </p:spTree>
    <p:extLst>
      <p:ext uri="{BB962C8B-B14F-4D97-AF65-F5344CB8AC3E}">
        <p14:creationId xmlns:p14="http://schemas.microsoft.com/office/powerpoint/2010/main" val="26599405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okame\IMG_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-963488"/>
            <a:ext cx="47244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hlinkClick r:id="rId3" action="ppaction://hlinkpres?slideindex=1&amp;slidetitle="/>
              </a:rPr>
              <a:t>おかめ桜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Ａエリア</a:t>
            </a:r>
            <a:r>
              <a:rPr kumimoji="1" lang="ja-JP" altLang="en-US" dirty="0">
                <a:solidFill>
                  <a:schemeClr val="bg1"/>
                </a:solidFill>
              </a:rPr>
              <a:t>Ｃエリアに植樹されています</a:t>
            </a:r>
            <a:r>
              <a:rPr kumimoji="1" lang="ja-JP" altLang="en-US" dirty="0"/>
              <a:t>。</a:t>
            </a:r>
            <a:endParaRPr kumimoji="1" lang="en-US" altLang="ja-JP" dirty="0"/>
          </a:p>
          <a:p>
            <a:r>
              <a:rPr lang="ja-JP" altLang="en-US" dirty="0"/>
              <a:t>染井吉野</a:t>
            </a:r>
            <a:r>
              <a:rPr lang="ja-JP" altLang="en-US" dirty="0">
                <a:solidFill>
                  <a:schemeClr val="bg1"/>
                </a:solidFill>
              </a:rPr>
              <a:t>より</a:t>
            </a:r>
            <a:r>
              <a:rPr lang="en-US" altLang="ja-JP" dirty="0">
                <a:solidFill>
                  <a:schemeClr val="bg1"/>
                </a:solidFill>
              </a:rPr>
              <a:t>2</a:t>
            </a:r>
            <a:r>
              <a:rPr lang="ja-JP" altLang="en-US" dirty="0">
                <a:solidFill>
                  <a:schemeClr val="bg1"/>
                </a:solidFill>
              </a:rPr>
              <a:t>週間ほど早く咲きます</a:t>
            </a:r>
            <a:r>
              <a:rPr lang="ja-JP" altLang="en-US" dirty="0"/>
              <a:t>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25481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 descr="20150315_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413" y="0"/>
            <a:ext cx="4573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1664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218</Words>
  <Application>Microsoft Office PowerPoint</Application>
  <PresentationFormat>画面に合わせる (4:3)</PresentationFormat>
  <Paragraphs>51</Paragraphs>
  <Slides>48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48</vt:i4>
      </vt:variant>
    </vt:vector>
  </HeadingPairs>
  <TitlesOfParts>
    <vt:vector size="55" baseType="lpstr">
      <vt:lpstr>AR P悠々ゴシック体E</vt:lpstr>
      <vt:lpstr>AR丸ゴシック体E</vt:lpstr>
      <vt:lpstr>ＤＦ平成明朝体W7</vt:lpstr>
      <vt:lpstr>游ゴシック</vt:lpstr>
      <vt:lpstr>Arial</vt:lpstr>
      <vt:lpstr>Calibri</vt:lpstr>
      <vt:lpstr>Office ​​テーマ</vt:lpstr>
      <vt:lpstr>柏尾川のさくら </vt:lpstr>
      <vt:lpstr>ソメイヨシノ</vt:lpstr>
      <vt:lpstr>染井吉野</vt:lpstr>
      <vt:lpstr>PowerPoint プレゼンテーション</vt:lpstr>
      <vt:lpstr>PowerPoint プレゼンテーション</vt:lpstr>
      <vt:lpstr>PowerPoint プレゼンテーション</vt:lpstr>
      <vt:lpstr>オカメサクラ</vt:lpstr>
      <vt:lpstr>おかめ桜</vt:lpstr>
      <vt:lpstr>PowerPoint プレゼンテーション</vt:lpstr>
      <vt:lpstr>PowerPoint プレゼンテーション</vt:lpstr>
      <vt:lpstr>PowerPoint プレゼンテーション</vt:lpstr>
      <vt:lpstr>オオシマサクラ</vt:lpstr>
      <vt:lpstr>オオシマ桜</vt:lpstr>
      <vt:lpstr>PowerPoint プレゼンテーション</vt:lpstr>
      <vt:lpstr>PowerPoint プレゼンテーション</vt:lpstr>
      <vt:lpstr>PowerPoint プレゼンテーション</vt:lpstr>
      <vt:lpstr>ヤマザクラ</vt:lpstr>
      <vt:lpstr>山桜</vt:lpstr>
      <vt:lpstr>PowerPoint プレゼンテーション</vt:lpstr>
      <vt:lpstr>PowerPoint プレゼンテーション</vt:lpstr>
      <vt:lpstr>PowerPoint プレゼンテーション</vt:lpstr>
      <vt:lpstr>ヨコハマヒザクラ </vt:lpstr>
      <vt:lpstr>横浜緋桜</vt:lpstr>
      <vt:lpstr>PowerPoint プレゼンテーション</vt:lpstr>
      <vt:lpstr>PowerPoint プレゼンテーション</vt:lpstr>
      <vt:lpstr>PowerPoint プレゼンテーション</vt:lpstr>
      <vt:lpstr>フゲンゾウ </vt:lpstr>
      <vt:lpstr>フゲンゾウ</vt:lpstr>
      <vt:lpstr>PowerPoint プレゼンテーション</vt:lpstr>
      <vt:lpstr>PowerPoint プレゼンテーション</vt:lpstr>
      <vt:lpstr>PowerPoint プレゼンテーション</vt:lpstr>
      <vt:lpstr>カンザン 八重桜</vt:lpstr>
      <vt:lpstr>関山</vt:lpstr>
      <vt:lpstr>PowerPoint プレゼンテーション</vt:lpstr>
      <vt:lpstr>PowerPoint プレゼンテーション</vt:lpstr>
      <vt:lpstr>PowerPoint プレゼンテーション</vt:lpstr>
      <vt:lpstr>柏尾川プロムナード</vt:lpstr>
      <vt:lpstr>PowerPoint プレゼンテーション</vt:lpstr>
      <vt:lpstr>PowerPoint プレゼンテーション</vt:lpstr>
      <vt:lpstr>桜のプレートづくり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柏尾川さくらＭＡＰ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柏尾川のさくらＭＡＰ</dc:title>
  <dc:creator>エプソン父</dc:creator>
  <cp:lastModifiedBy>駒井 登</cp:lastModifiedBy>
  <cp:revision>58</cp:revision>
  <dcterms:created xsi:type="dcterms:W3CDTF">2017-05-01T09:51:29Z</dcterms:created>
  <dcterms:modified xsi:type="dcterms:W3CDTF">2022-07-25T02:41:56Z</dcterms:modified>
</cp:coreProperties>
</file>